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A147"/>
    <a:srgbClr val="B54C2D"/>
    <a:srgbClr val="B66952"/>
    <a:srgbClr val="B56D45"/>
    <a:srgbClr val="DF9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59" d="100"/>
          <a:sy n="59" d="100"/>
        </p:scale>
        <p:origin x="62" y="5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52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6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48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7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887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888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91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7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78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65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20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0594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836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406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302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158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52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02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5" r:id="rId2"/>
    <p:sldLayoutId id="2147483716" r:id="rId3"/>
    <p:sldLayoutId id="2147483714" r:id="rId4"/>
    <p:sldLayoutId id="2147483710" r:id="rId5"/>
    <p:sldLayoutId id="2147483694" r:id="rId6"/>
    <p:sldLayoutId id="2147483695" r:id="rId7"/>
    <p:sldLayoutId id="2147483696" r:id="rId8"/>
    <p:sldLayoutId id="2147483697" r:id="rId9"/>
    <p:sldLayoutId id="2147483699" r:id="rId10"/>
    <p:sldLayoutId id="2147483693" r:id="rId11"/>
    <p:sldLayoutId id="2147483700" r:id="rId12"/>
    <p:sldLayoutId id="2147483701" r:id="rId13"/>
    <p:sldLayoutId id="2147483703" r:id="rId14"/>
    <p:sldLayoutId id="2147483704" r:id="rId15"/>
    <p:sldLayoutId id="2147483702" r:id="rId16"/>
    <p:sldLayoutId id="2147483698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087120"/>
            <a:ext cx="9440034" cy="2648381"/>
          </a:xfrm>
        </p:spPr>
        <p:txBody>
          <a:bodyPr>
            <a:normAutofit/>
          </a:bodyPr>
          <a:lstStyle/>
          <a:p>
            <a:r>
              <a:rPr lang="en-US" sz="7200" dirty="0"/>
              <a:t>The Nose</a:t>
            </a:r>
          </a:p>
        </p:txBody>
      </p:sp>
      <p:pic>
        <p:nvPicPr>
          <p:cNvPr id="3" name="RadioShortTheNose">
            <a:hlinkClick r:id="" action="ppaction://media"/>
            <a:extLst>
              <a:ext uri="{FF2B5EF4-FFF2-40B4-BE49-F238E27FC236}">
                <a16:creationId xmlns:a16="http://schemas.microsoft.com/office/drawing/2014/main" id="{72024191-BB42-41B2-8832-FA2E9F0753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47028" y="192394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73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6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offee">
      <a:dk1>
        <a:sysClr val="windowText" lastClr="000000"/>
      </a:dk1>
      <a:lt1>
        <a:sysClr val="window" lastClr="FFFFFF"/>
      </a:lt1>
      <a:dk2>
        <a:srgbClr val="4E3B30"/>
      </a:dk2>
      <a:lt2>
        <a:srgbClr val="F4EEDC"/>
      </a:lt2>
      <a:accent1>
        <a:srgbClr val="CC830E"/>
      </a:accent1>
      <a:accent2>
        <a:srgbClr val="B54C2D"/>
      </a:accent2>
      <a:accent3>
        <a:srgbClr val="99570C"/>
      </a:accent3>
      <a:accent4>
        <a:srgbClr val="C17529"/>
      </a:accent4>
      <a:accent5>
        <a:srgbClr val="A19574"/>
      </a:accent5>
      <a:accent6>
        <a:srgbClr val="A49518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REE.pptx" id="{E781C72B-3D65-4B8D-9071-33B66AF0EF30}" vid="{3A5A58F2-9BE1-435C-B12D-88FD9BF701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{1CF02192-DF54-4DB9-BAAD-6586D87CA58B}tf12214701_win32</Template>
  <TotalTime>4</TotalTime>
  <Words>2</Words>
  <Application>Microsoft Office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Goudy Old Style</vt:lpstr>
      <vt:lpstr>Wingdings 2</vt:lpstr>
      <vt:lpstr>SlateVTI</vt:lpstr>
      <vt:lpstr>The Nose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Circulatory System</dc:title>
  <dc:creator>Ellen Alderton</dc:creator>
  <cp:lastModifiedBy>Ellen Alderton</cp:lastModifiedBy>
  <cp:revision>2</cp:revision>
  <dcterms:created xsi:type="dcterms:W3CDTF">2020-09-21T02:19:02Z</dcterms:created>
  <dcterms:modified xsi:type="dcterms:W3CDTF">2020-09-21T02:27:26Z</dcterms:modified>
</cp:coreProperties>
</file>