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62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/>
              <a:t>Low Fat Tortilla Chips</a:t>
            </a:r>
          </a:p>
        </p:txBody>
      </p:sp>
      <p:pic>
        <p:nvPicPr>
          <p:cNvPr id="4" name="RadioShortTortillaChips">
            <a:hlinkClick r:id="" action="ppaction://media"/>
            <a:extLst>
              <a:ext uri="{FF2B5EF4-FFF2-40B4-BE49-F238E27FC236}">
                <a16:creationId xmlns:a16="http://schemas.microsoft.com/office/drawing/2014/main" id="{AE5EC990-7DB1-4520-98A9-210E7F333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7028" y="20611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{1CF02192-DF54-4DB9-BAAD-6586D87CA58B}tf12214701_win32</Template>
  <TotalTime>5</TotalTime>
  <Words>4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Goudy Old Style</vt:lpstr>
      <vt:lpstr>Wingdings 2</vt:lpstr>
      <vt:lpstr>SlateVTI</vt:lpstr>
      <vt:lpstr>Low Fat Tortilla Chips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Circulatory System</dc:title>
  <dc:creator>Ellen Alderton</dc:creator>
  <cp:lastModifiedBy>Ellen Alderton</cp:lastModifiedBy>
  <cp:revision>3</cp:revision>
  <dcterms:created xsi:type="dcterms:W3CDTF">2020-09-21T02:19:02Z</dcterms:created>
  <dcterms:modified xsi:type="dcterms:W3CDTF">2020-09-21T02:29:21Z</dcterms:modified>
</cp:coreProperties>
</file>