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62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>
            <a:normAutofit/>
          </a:bodyPr>
          <a:lstStyle/>
          <a:p>
            <a:r>
              <a:rPr lang="en-US" sz="7200" dirty="0"/>
              <a:t>The Circulatory System</a:t>
            </a:r>
          </a:p>
        </p:txBody>
      </p:sp>
      <p:pic>
        <p:nvPicPr>
          <p:cNvPr id="7" name="RadioShortCirculatorySystem">
            <a:hlinkClick r:id="" action="ppaction://media"/>
            <a:extLst>
              <a:ext uri="{FF2B5EF4-FFF2-40B4-BE49-F238E27FC236}">
                <a16:creationId xmlns:a16="http://schemas.microsoft.com/office/drawing/2014/main" id="{19C56642-81A1-4E96-B3F1-85FBA2794E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7028" y="16431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.pptx" id="{E781C72B-3D65-4B8D-9071-33B66AF0EF30}" vid="{3A5A58F2-9BE1-435C-B12D-88FD9BF701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{1CF02192-DF54-4DB9-BAAD-6586D87CA58B}tf12214701_win32</Template>
  <TotalTime>3</TotalTime>
  <Words>3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Goudy Old Style</vt:lpstr>
      <vt:lpstr>Wingdings 2</vt:lpstr>
      <vt:lpstr>SlateVTI</vt:lpstr>
      <vt:lpstr>The Circulatory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Circulatory System</dc:title>
  <dc:creator>Ellen Alderton</dc:creator>
  <cp:lastModifiedBy>Ellen Alderton</cp:lastModifiedBy>
  <cp:revision>1</cp:revision>
  <dcterms:created xsi:type="dcterms:W3CDTF">2020-09-21T02:19:02Z</dcterms:created>
  <dcterms:modified xsi:type="dcterms:W3CDTF">2020-09-21T02:22:28Z</dcterms:modified>
</cp:coreProperties>
</file>